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1" d="100"/>
          <a:sy n="61" d="100"/>
        </p:scale>
        <p:origin x="12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Sarasam</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Rajareddy</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9 February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https://github.com/RajareddySarasam/IBM_DS_Projects.git</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https://github.com/RajareddySarasam/IBM_DS_Projects.git</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https://github.com/RajareddySarasam/IBM_DS_Projects.git</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https://github.com/RajareddySarasam/IBM_DS_Projects.git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https://github.com/RajareddySarasam/IBM_DS_Projects.git</a:t>
            </a:r>
            <a:endParaRPr lang="en-US" sz="2400" dirty="0"/>
          </a:p>
          <a:p>
            <a:pPr marL="0" indent="0">
              <a:lnSpc>
                <a:spcPct val="100000"/>
              </a:lnSpc>
              <a:spcBef>
                <a:spcPts val="1400"/>
              </a:spcBef>
              <a:buNone/>
            </a:pPr>
            <a:endParaRPr lang="en-US" sz="2200" dirty="0">
              <a:solidFill>
                <a:srgbClr val="1C7DDB"/>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https://github.com/RajareddySarasam/IBM_DS_Projects.git</a:t>
            </a:r>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https://github.com/RajareddySarasam/IBM_DS_Projects.git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1330</TotalTime>
  <Words>1749</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202</cp:revision>
  <dcterms:created xsi:type="dcterms:W3CDTF">2021-04-29T18:58:34Z</dcterms:created>
  <dcterms:modified xsi:type="dcterms:W3CDTF">2024-02-09T06:27:06Z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